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41" autoAdjust="0"/>
    <p:restoredTop sz="9466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3507" y="432887"/>
            <a:ext cx="7858875" cy="4520793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SA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اعناب عملي</a:t>
            </a:r>
            <a: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المحاضرة </a:t>
            </a:r>
            <a:r>
              <a:rPr lang="ar-S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</a:t>
            </a:r>
            <a:r>
              <a:rPr lang="ar-IQ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اولى</a:t>
            </a:r>
            <a: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الدكتور حمزة عباس حمزة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7822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8"/>
    </mc:Choice>
    <mc:Fallback xmlns="">
      <p:transition spd="slow" advTm="2061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83908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49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002"/>
    </mc:Choice>
    <mc:Fallback xmlns="">
      <p:transition spd="slow" advTm="15400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091"/>
            <a:ext cx="8676581" cy="588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67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619"/>
    </mc:Choice>
    <mc:Fallback xmlns="">
      <p:transition spd="slow" advTm="28761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66" y="260648"/>
            <a:ext cx="8751530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5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67"/>
    </mc:Choice>
    <mc:Fallback xmlns="">
      <p:transition spd="slow" advTm="981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332656"/>
            <a:ext cx="8568952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latin typeface="Calibri"/>
              <a:ea typeface="Times New Roman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76672"/>
            <a:ext cx="8791883" cy="616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68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666"/>
    </mc:Choice>
    <mc:Fallback xmlns="">
      <p:transition spd="slow" advTm="14766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5536" y="404664"/>
            <a:ext cx="8280920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Calibri"/>
                <a:ea typeface="Times New Roman"/>
                <a:cs typeface="Arial"/>
              </a:rPr>
              <a:t> </a:t>
            </a:r>
            <a:endParaRPr lang="en-US" sz="2800" b="1" dirty="0">
              <a:effectLst/>
              <a:latin typeface="Calibri"/>
              <a:ea typeface="Times New Roman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04664"/>
            <a:ext cx="864096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97"/>
    </mc:Choice>
    <mc:Fallback xmlns="">
      <p:transition spd="slow" advTm="11209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332656"/>
            <a:ext cx="8568952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</a:pPr>
            <a:endParaRPr lang="en-US" sz="2800" b="1" dirty="0">
              <a:latin typeface="Calibri"/>
              <a:ea typeface="Times New Roman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0"/>
            <a:ext cx="856895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301208"/>
            <a:ext cx="856895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0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67"/>
    </mc:Choice>
    <mc:Fallback xmlns="">
      <p:transition spd="slow" advTm="975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501645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1900</TotalTime>
  <Words>3</Words>
  <Application>Microsoft Office PowerPoint</Application>
  <PresentationFormat>عرض على الشاشة (3:4)‏</PresentationFormat>
  <Paragraphs>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دفق الهواء</vt:lpstr>
      <vt:lpstr>اعناب عملي  المحاضرة الاولى  الدكتور حمزة عباس حمزة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عناية وخزن  المحاضرة الرابعة  الدكتور حمزة عباس حمزة</dc:title>
  <dc:creator>a</dc:creator>
  <cp:lastModifiedBy>Maher</cp:lastModifiedBy>
  <cp:revision>21</cp:revision>
  <dcterms:created xsi:type="dcterms:W3CDTF">2021-01-08T12:37:09Z</dcterms:created>
  <dcterms:modified xsi:type="dcterms:W3CDTF">2021-05-27T06:55:21Z</dcterms:modified>
</cp:coreProperties>
</file>